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60" d="100"/>
          <a:sy n="60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81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7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10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26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2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4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6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277D-8184-0849-9B1E-370AC98C7D3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F0FC9F-9D72-444E-B284-34AF7BB02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Thursday May 11,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400" dirty="0" smtClean="0"/>
              <a:t>Warm Up</a:t>
            </a:r>
          </a:p>
          <a:p>
            <a:pPr>
              <a:buFont typeface="Wingdings" charset="2"/>
              <a:buChar char="q"/>
            </a:pPr>
            <a:r>
              <a:rPr lang="en-US" sz="2400" dirty="0" smtClean="0"/>
              <a:t>Review close reading/ short answer questions</a:t>
            </a:r>
          </a:p>
          <a:p>
            <a:pPr>
              <a:buFont typeface="Wingdings" charset="2"/>
              <a:buChar char="q"/>
            </a:pPr>
            <a:r>
              <a:rPr lang="en-US" sz="2400" dirty="0" smtClean="0"/>
              <a:t>Review gender stereotypes questionnaire</a:t>
            </a:r>
          </a:p>
          <a:p>
            <a:pPr>
              <a:buFont typeface="Wingdings" charset="2"/>
              <a:buChar char="q"/>
            </a:pPr>
            <a:r>
              <a:rPr lang="en-US" sz="2400" dirty="0" smtClean="0"/>
              <a:t>OMM movie</a:t>
            </a:r>
          </a:p>
          <a:p>
            <a:pPr>
              <a:buFont typeface="Wingdings" charset="2"/>
              <a:buChar char="q"/>
            </a:pPr>
            <a:endParaRPr lang="en-US" sz="2400" dirty="0"/>
          </a:p>
          <a:p>
            <a:pPr>
              <a:buFont typeface="Wingdings" charset="2"/>
              <a:buChar char="q"/>
            </a:pPr>
            <a:r>
              <a:rPr lang="en-US" sz="2400" dirty="0" smtClean="0"/>
              <a:t>Last day for makeup work is Friday May 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1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46" y="79169"/>
            <a:ext cx="8596668" cy="530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50671"/>
            <a:ext cx="9713575" cy="4390692"/>
          </a:xfrm>
        </p:spPr>
        <p:txBody>
          <a:bodyPr/>
          <a:lstStyle/>
          <a:p>
            <a:pPr>
              <a:buAutoNum type="arabicPeriod"/>
            </a:pPr>
            <a:r>
              <a:rPr lang="en-US" sz="2400" dirty="0" smtClean="0"/>
              <a:t>What are your thoughts on mercy killing? Do you think it can be justified? What is the stigma associated with the concept? </a:t>
            </a:r>
          </a:p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Where do you see gender stereotyping most often? Have you ever been gender stereotyped?</a:t>
            </a:r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20" y="193963"/>
            <a:ext cx="9856079" cy="6016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 from </a:t>
            </a:r>
            <a:r>
              <a:rPr lang="en-US" sz="2800" dirty="0" smtClean="0"/>
              <a:t>5/8:Close </a:t>
            </a:r>
            <a:r>
              <a:rPr lang="en-US" sz="2800" dirty="0" smtClean="0"/>
              <a:t>Readings &amp; </a:t>
            </a:r>
            <a:r>
              <a:rPr lang="en-US" sz="2800" dirty="0" smtClean="0"/>
              <a:t>Gender Stereotypes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20" y="920997"/>
            <a:ext cx="9725891" cy="581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First passage: </a:t>
            </a:r>
          </a:p>
          <a:p>
            <a:pPr marL="0" indent="0">
              <a:buNone/>
            </a:pPr>
            <a:r>
              <a:rPr lang="en-US" dirty="0" smtClean="0"/>
              <a:t>What did you notice about this passage?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did yo</a:t>
            </a:r>
            <a:r>
              <a:rPr lang="en-US" dirty="0" smtClean="0"/>
              <a:t>u learn about Curley?</a:t>
            </a:r>
          </a:p>
          <a:p>
            <a:pPr marL="0" indent="0">
              <a:buNone/>
            </a:pPr>
            <a:r>
              <a:rPr lang="en-US" dirty="0" smtClean="0"/>
              <a:t>What gender stereotypes are portrayed? Still present today?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Second passage: </a:t>
            </a:r>
          </a:p>
          <a:p>
            <a:pPr marL="0" indent="0">
              <a:buNone/>
            </a:pPr>
            <a:r>
              <a:rPr lang="en-US" dirty="0" smtClean="0"/>
              <a:t>What is interesting about this passage?</a:t>
            </a:r>
          </a:p>
          <a:p>
            <a:pPr marL="0" indent="0">
              <a:buNone/>
            </a:pPr>
            <a:r>
              <a:rPr lang="en-US" dirty="0" smtClean="0"/>
              <a:t>Why is Curley’s wife not given a name?</a:t>
            </a:r>
          </a:p>
          <a:p>
            <a:pPr marL="0" indent="0">
              <a:buNone/>
            </a:pPr>
            <a:r>
              <a:rPr lang="en-US" dirty="0" smtClean="0"/>
              <a:t>How are women portrayed in society? High School?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Gender Stereotypes:</a:t>
            </a:r>
          </a:p>
          <a:p>
            <a:pPr marL="0" indent="0">
              <a:buNone/>
            </a:pPr>
            <a:r>
              <a:rPr lang="en-US" dirty="0" smtClean="0"/>
              <a:t>What were your thoughts? Did you agree with the answers?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fiction: Compassionate Homicide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6913"/>
            <a:ext cx="8596668" cy="4604449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000" dirty="0" smtClean="0"/>
              <a:t>Do you think Latimer was wrong or right? Is this a black or white case? </a:t>
            </a:r>
          </a:p>
          <a:p>
            <a:pPr>
              <a:buAutoNum type="arabicPeriod"/>
            </a:pPr>
            <a:r>
              <a:rPr lang="en-US" sz="2000" dirty="0" smtClean="0"/>
              <a:t>How important is the “quality of life”? </a:t>
            </a:r>
          </a:p>
          <a:p>
            <a:pPr>
              <a:buAutoNum type="arabicPeriod"/>
            </a:pPr>
            <a:r>
              <a:rPr lang="en-US" sz="2000" dirty="0" smtClean="0"/>
              <a:t>How could religion factor into this? </a:t>
            </a:r>
          </a:p>
          <a:p>
            <a:pPr>
              <a:buAutoNum type="arabicPeriod"/>
            </a:pPr>
            <a:r>
              <a:rPr lang="en-US" sz="2000" dirty="0" smtClean="0"/>
              <a:t>Do you think the courts made the right decision?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75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OMM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204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Agenda: Thursday May 11, 2017</vt:lpstr>
      <vt:lpstr>Warm Up 5/11</vt:lpstr>
      <vt:lpstr>Work from 5/8:Close Readings &amp; Gender Stereotypes </vt:lpstr>
      <vt:lpstr>Non fiction: Compassionate Homicide</vt:lpstr>
      <vt:lpstr>Finish OMM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Phelps Julie A</cp:lastModifiedBy>
  <cp:revision>5</cp:revision>
  <dcterms:created xsi:type="dcterms:W3CDTF">2017-05-11T02:48:49Z</dcterms:created>
  <dcterms:modified xsi:type="dcterms:W3CDTF">2017-05-11T16:39:35Z</dcterms:modified>
</cp:coreProperties>
</file>